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142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3363-F791-4BAA-8EF5-CE07AC7AD7A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929B-6E3B-45CF-994B-F7F936EF7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83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3363-F791-4BAA-8EF5-CE07AC7AD7A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929B-6E3B-45CF-994B-F7F936EF7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82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3363-F791-4BAA-8EF5-CE07AC7AD7A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929B-6E3B-45CF-994B-F7F936EF7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32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3363-F791-4BAA-8EF5-CE07AC7AD7A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929B-6E3B-45CF-994B-F7F936EF7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36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3363-F791-4BAA-8EF5-CE07AC7AD7A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929B-6E3B-45CF-994B-F7F936EF7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72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3363-F791-4BAA-8EF5-CE07AC7AD7A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929B-6E3B-45CF-994B-F7F936EF7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3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3363-F791-4BAA-8EF5-CE07AC7AD7A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929B-6E3B-45CF-994B-F7F936EF7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7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3363-F791-4BAA-8EF5-CE07AC7AD7A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929B-6E3B-45CF-994B-F7F936EF7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6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3363-F791-4BAA-8EF5-CE07AC7AD7A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929B-6E3B-45CF-994B-F7F936EF7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56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3363-F791-4BAA-8EF5-CE07AC7AD7A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929B-6E3B-45CF-994B-F7F936EF7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34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3363-F791-4BAA-8EF5-CE07AC7AD7A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929B-6E3B-45CF-994B-F7F936EF7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61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73363-F791-4BAA-8EF5-CE07AC7AD7A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F929B-6E3B-45CF-994B-F7F936EF7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90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-13517"/>
            <a:ext cx="6480720" cy="917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8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Atsumasa Edahiro</dc:creator>
  <cp:lastModifiedBy>Atsumasa Edahiro</cp:lastModifiedBy>
  <cp:revision>2</cp:revision>
  <dcterms:created xsi:type="dcterms:W3CDTF">2019-03-30T07:45:30Z</dcterms:created>
  <dcterms:modified xsi:type="dcterms:W3CDTF">2019-03-30T08:37:44Z</dcterms:modified>
</cp:coreProperties>
</file>